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72" r:id="rId3"/>
    <p:sldId id="258" r:id="rId4"/>
    <p:sldId id="257" r:id="rId5"/>
    <p:sldId id="263" r:id="rId6"/>
    <p:sldId id="264" r:id="rId7"/>
    <p:sldId id="259" r:id="rId8"/>
    <p:sldId id="260" r:id="rId9"/>
    <p:sldId id="266" r:id="rId10"/>
    <p:sldId id="268" r:id="rId11"/>
    <p:sldId id="270" r:id="rId12"/>
    <p:sldId id="269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250" autoAdjust="0"/>
  </p:normalViewPr>
  <p:slideViewPr>
    <p:cSldViewPr>
      <p:cViewPr varScale="1">
        <p:scale>
          <a:sx n="95" d="100"/>
          <a:sy n="95" d="100"/>
        </p:scale>
        <p:origin x="4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6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4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8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9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3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3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4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0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0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для первой младшей группы на тему:</a:t>
            </a:r>
            <a:br>
              <a:rPr lang="ru-RU" dirty="0" smtClean="0"/>
            </a:br>
            <a:r>
              <a:rPr lang="ru-RU" dirty="0" smtClean="0"/>
              <a:t>«Домашние животные и их детёныши 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561364"/>
            <a:ext cx="5488305" cy="1245235"/>
          </a:xfrm>
        </p:spPr>
        <p:txBody>
          <a:bodyPr/>
          <a:lstStyle/>
          <a:p>
            <a:pPr algn="r"/>
            <a:r>
              <a:rPr lang="ru-RU" sz="1800" b="1" dirty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pPr algn="r"/>
            <a:r>
              <a:rPr lang="ru-RU" b="1" dirty="0" err="1" smtClean="0"/>
              <a:t>Молочаева</a:t>
            </a:r>
            <a:r>
              <a:rPr lang="ru-RU" b="1" dirty="0" smtClean="0"/>
              <a:t> Елизавета </a:t>
            </a:r>
            <a:r>
              <a:rPr lang="ru-RU" b="1" dirty="0" err="1" smtClean="0"/>
              <a:t>Сергеена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b="1" dirty="0"/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5652120" y="476672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Лошадь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467544" y="1095875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Жеребёнок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6728" y="159075"/>
            <a:ext cx="7512213" cy="5503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6479" y="1705838"/>
            <a:ext cx="5529787" cy="48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526258"/>
            <a:ext cx="7416824" cy="3805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Bahnschrift SemiLight" panose="020B0502040204020203" pitchFamily="34" charset="0"/>
              </a:rPr>
              <a:t>У козы-то у рогатой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ahnschrift SemiLight" panose="020B0502040204020203" pitchFamily="34" charset="0"/>
              </a:rPr>
              <a:t>Дома малые козлята 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ahnschrift SemiLight" panose="020B0502040204020203" pitchFamily="34" charset="0"/>
              </a:rPr>
              <a:t>Весело по лавкам скачут,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ahnschrift SemiLight" panose="020B0502040204020203" pitchFamily="34" charset="0"/>
              </a:rPr>
              <a:t>Не балуются, не плачут 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ahnschrift SemiLight" panose="020B0502040204020203" pitchFamily="34" charset="0"/>
              </a:rPr>
              <a:t>Мама из лису придет 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ahnschrift SemiLight" panose="020B0502040204020203" pitchFamily="34" charset="0"/>
              </a:rPr>
              <a:t>Молочка им принесет !</a:t>
            </a:r>
            <a:endParaRPr lang="ru-RU" sz="3600" i="1" dirty="0">
              <a:latin typeface="Bahnschrift Semi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21283" y="836712"/>
            <a:ext cx="3048000" cy="123825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Козлёнок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1187624" y="1052736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Коза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4" y="1455837"/>
            <a:ext cx="5426599" cy="5125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706406" cy="371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04936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2540766"/>
            <a:ext cx="3743400" cy="2742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24334" cy="2121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659" y="3395938"/>
            <a:ext cx="1904928" cy="2880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1415" y="2129876"/>
            <a:ext cx="3114663" cy="28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4" y="2924944"/>
            <a:ext cx="8003232" cy="1008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000" dirty="0" smtClean="0"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86266"/>
            <a:ext cx="83529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Формировать у детей элементарные представления о домашних животных и их детёнышах;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Развивать связанную речь, обогащать словарь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Воспитывать любовь, бережное отношение к домашним животным ,желание  заботиться о них.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4462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ru-RU" sz="3200" b="1" dirty="0" smtClean="0"/>
              <a:t>Цель:</a:t>
            </a:r>
          </a:p>
          <a:p>
            <a:pPr algn="ctr"/>
            <a:r>
              <a:rPr lang="ru-RU" sz="2600" dirty="0" smtClean="0"/>
              <a:t>Познакомить детей с домашними животными и их                  детёнышами с применением форм малого фольклора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620" y="1664804"/>
            <a:ext cx="6840760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Если кто-то с места сдвинется,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На него котёнок кинется.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Если что-нибудь покатится,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За него котёнок схватится.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Прыг-скок! Цап-царап!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Не уйдёшь из наших лап!</a:t>
            </a:r>
            <a:endParaRPr lang="ru-RU" sz="3600" dirty="0" smtClean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32" y="683384"/>
            <a:ext cx="3826768" cy="99412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Кошка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rinda" panose="020B0502040204020203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5180539" y="990022"/>
            <a:ext cx="382676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Котёно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63" y="1433115"/>
            <a:ext cx="5532759" cy="5029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5" y="1700808"/>
            <a:ext cx="3846215" cy="3829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660" y="1772816"/>
            <a:ext cx="6120680" cy="33123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У щенка четыре лапы,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Ушки и забавный хвост.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Он пушистый и лохматый.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И прохожих лижет в </a:t>
            </a:r>
            <a:r>
              <a:rPr lang="ru-RU" sz="3600" dirty="0" smtClean="0">
                <a:latin typeface="Bahnschrift SemiLight" panose="020B0502040204020203" pitchFamily="34" charset="0"/>
                <a:cs typeface="Times New Roman" panose="02020603050405020304" pitchFamily="18" charset="0"/>
              </a:rPr>
              <a:t>нос!</a:t>
            </a:r>
            <a:endParaRPr lang="ru-RU" sz="3600" i="1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5399345" y="784165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Щенок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7" name="Заголовок 1"/>
          <p:cNvSpPr txBox="1"/>
          <p:nvPr/>
        </p:nvSpPr>
        <p:spPr>
          <a:xfrm>
            <a:off x="542045" y="268006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Собака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06413"/>
            <a:ext cx="3140031" cy="42547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984" y="764703"/>
            <a:ext cx="3891087" cy="588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736812"/>
            <a:ext cx="5616624" cy="33843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Ест корова на лугу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маки да ромашку,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вкусным будет молоко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чтоб сварить нам кашку!</a:t>
            </a:r>
            <a:endParaRPr lang="ru-RU" sz="3600" i="1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6" y="2952762"/>
            <a:ext cx="2717211" cy="69881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Телёнок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4473208" y="205829"/>
            <a:ext cx="2376264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Корова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923301"/>
            <a:ext cx="6211129" cy="3635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486" y="3556688"/>
            <a:ext cx="3227373" cy="304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530" y="1718810"/>
            <a:ext cx="5374940" cy="34203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Гоп! Гоп! Конь живой,</a:t>
            </a:r>
            <a:br>
              <a:rPr lang="ru-RU" sz="3600" i="1" dirty="0">
                <a:latin typeface="Bahnschrift SemiLight" panose="020B0502040204020203" pitchFamily="34" charset="0"/>
              </a:rPr>
            </a:br>
            <a:r>
              <a:rPr lang="ru-RU" sz="3600" i="1" dirty="0">
                <a:latin typeface="Bahnschrift SemiLight" panose="020B0502040204020203" pitchFamily="34" charset="0"/>
              </a:rPr>
              <a:t>И с хвостом, и с гривой.</a:t>
            </a:r>
            <a:br>
              <a:rPr lang="ru-RU" sz="3600" i="1" dirty="0">
                <a:latin typeface="Bahnschrift SemiLight" panose="020B0502040204020203" pitchFamily="34" charset="0"/>
              </a:rPr>
            </a:br>
            <a:r>
              <a:rPr lang="ru-RU" sz="3600" i="1" dirty="0">
                <a:latin typeface="Bahnschrift SemiLight" panose="020B0502040204020203" pitchFamily="34" charset="0"/>
              </a:rPr>
              <a:t>Он качает головой,</a:t>
            </a:r>
            <a:br>
              <a:rPr lang="ru-RU" sz="3600" i="1" dirty="0">
                <a:latin typeface="Bahnschrift SemiLight" panose="020B0502040204020203" pitchFamily="34" charset="0"/>
              </a:rPr>
            </a:br>
            <a:r>
              <a:rPr lang="ru-RU" sz="3600" i="1" dirty="0">
                <a:latin typeface="Bahnschrift SemiLight" panose="020B0502040204020203" pitchFamily="34" charset="0"/>
              </a:rPr>
              <a:t>Вот какой красивый!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225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Bahnschrift SemiLight</vt:lpstr>
      <vt:lpstr>Calibri</vt:lpstr>
      <vt:lpstr>Calibri Light</vt:lpstr>
      <vt:lpstr>Monotype Corsiva</vt:lpstr>
      <vt:lpstr>Times New Roman</vt:lpstr>
      <vt:lpstr>Vrinda</vt:lpstr>
      <vt:lpstr>Тема Office</vt:lpstr>
      <vt:lpstr>Презентация для первой младшей группы на тему: «Домашние животные и их детёныши »</vt:lpstr>
      <vt:lpstr>Презентация PowerPoint</vt:lpstr>
      <vt:lpstr>Презентация PowerPoint</vt:lpstr>
      <vt:lpstr>Кошка</vt:lpstr>
      <vt:lpstr>Презентация PowerPoint</vt:lpstr>
      <vt:lpstr>Презентация PowerPoint</vt:lpstr>
      <vt:lpstr>Презентация PowerPoint</vt:lpstr>
      <vt:lpstr>Телёнок </vt:lpstr>
      <vt:lpstr>Презентация PowerPoint</vt:lpstr>
      <vt:lpstr>Презентация PowerPoint</vt:lpstr>
      <vt:lpstr>Презентация PowerPoint</vt:lpstr>
      <vt:lpstr>Козлёнок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60</cp:revision>
  <dcterms:created xsi:type="dcterms:W3CDTF">2020-03-05T03:16:00Z</dcterms:created>
  <dcterms:modified xsi:type="dcterms:W3CDTF">2022-11-15T14:24:45Z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  <property fmtid="{D5CDD505-2E9C-101B-9397-08002B2CF9AE}" pid="3" name="NXPowerLiteLastOptimized">
    <vt:lpwstr>2291880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S9.0.3</vt:lpwstr>
  </property>
</Properties>
</file>